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4" r:id="rId4"/>
    <p:sldId id="261" r:id="rId5"/>
    <p:sldId id="262" r:id="rId6"/>
    <p:sldId id="263"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E50D5-C848-4E3C-B62D-5194DBA5AC84}" type="datetimeFigureOut">
              <a:rPr lang="en-US" smtClean="0"/>
              <a:pPr/>
              <a:t>3/15/2011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83F76EC-2690-4CD1-84B6-C53254A07B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3F76EC-2690-4CD1-84B6-C53254A07B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3F76EC-2690-4CD1-84B6-C53254A07B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3F76EC-2690-4CD1-84B6-C53254A07B1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3F76EC-2690-4CD1-84B6-C53254A07B1F}"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3F76EC-2690-4CD1-84B6-C53254A07B1F}"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83F76EC-2690-4CD1-84B6-C53254A07B1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83F76EC-2690-4CD1-84B6-C53254A07B1F}"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E50D5-C848-4E3C-B62D-5194DBA5AC84}" type="datetimeFigureOut">
              <a:rPr lang="en-US" smtClean="0"/>
              <a:pPr/>
              <a:t>3/15/2011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83F76EC-2690-4CD1-84B6-C53254A07B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E50D5-C848-4E3C-B62D-5194DBA5AC84}" type="datetimeFigureOut">
              <a:rPr lang="en-US" smtClean="0"/>
              <a:pPr/>
              <a:t>3/15/2011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3F76EC-2690-4CD1-84B6-C53254A07B1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E50D5-C848-4E3C-B62D-5194DBA5AC84}" type="datetimeFigureOut">
              <a:rPr lang="en-US" smtClean="0"/>
              <a:pPr/>
              <a:t>3/15/2011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83F76EC-2690-4CD1-84B6-C53254A07B1F}"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E50D5-C848-4E3C-B62D-5194DBA5AC84}" type="datetimeFigureOut">
              <a:rPr lang="en-US" smtClean="0"/>
              <a:pPr/>
              <a:t>3/15/2011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83F76EC-2690-4CD1-84B6-C53254A07B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Transition Words </a:t>
            </a:r>
            <a:endParaRPr lang="en-US" dirty="0"/>
          </a:p>
        </p:txBody>
      </p:sp>
      <p:sp>
        <p:nvSpPr>
          <p:cNvPr id="3" name="Subtitle 2"/>
          <p:cNvSpPr>
            <a:spLocks noGrp="1"/>
          </p:cNvSpPr>
          <p:nvPr>
            <p:ph type="subTitle" idx="1"/>
          </p:nvPr>
        </p:nvSpPr>
        <p:spPr/>
        <p:txBody>
          <a:bodyPr/>
          <a:lstStyle/>
          <a:p>
            <a:r>
              <a:rPr lang="en-US" dirty="0" smtClean="0"/>
              <a:t>Review</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It is important to use </a:t>
            </a:r>
            <a:r>
              <a:rPr lang="en-US" sz="3200" dirty="0" smtClean="0">
                <a:solidFill>
                  <a:srgbClr val="C00000"/>
                </a:solidFill>
              </a:rPr>
              <a:t>Transition</a:t>
            </a:r>
            <a:r>
              <a:rPr lang="en-US" sz="3200" dirty="0" smtClean="0"/>
              <a:t> words in your writing to move from one idea to the next.  </a:t>
            </a:r>
            <a:r>
              <a:rPr lang="en-US" sz="3200" dirty="0" smtClean="0">
                <a:solidFill>
                  <a:srgbClr val="C00000"/>
                </a:solidFill>
              </a:rPr>
              <a:t>Transition </a:t>
            </a:r>
            <a:r>
              <a:rPr lang="en-US" sz="3200" dirty="0" smtClean="0"/>
              <a:t>words are words that take the reader from one idea to the next in your essay.  They go at the beginning and end of each paragraph and can also be used to start a new sentence.</a:t>
            </a:r>
            <a:endParaRPr lang="en-US" sz="3200" dirty="0"/>
          </a:p>
        </p:txBody>
      </p:sp>
      <p:sp>
        <p:nvSpPr>
          <p:cNvPr id="3" name="Title 2"/>
          <p:cNvSpPr>
            <a:spLocks noGrp="1"/>
          </p:cNvSpPr>
          <p:nvPr>
            <p:ph type="title"/>
          </p:nvPr>
        </p:nvSpPr>
        <p:spPr/>
        <p:txBody>
          <a:bodyPr/>
          <a:lstStyle/>
          <a:p>
            <a:r>
              <a:rPr lang="en-US" dirty="0" smtClean="0"/>
              <a:t>Transition Words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you start a sentence with a transition word you will usually need a comma after the transition word before you write the rest of your sentence.</a:t>
            </a:r>
          </a:p>
          <a:p>
            <a:r>
              <a:rPr lang="en-US" dirty="0" smtClean="0"/>
              <a:t>Example:  First, the problem of bullying must be defined.  Next, we must think of adequate solutions for the problem.</a:t>
            </a:r>
            <a:endParaRPr lang="en-US" dirty="0"/>
          </a:p>
        </p:txBody>
      </p:sp>
      <p:sp>
        <p:nvSpPr>
          <p:cNvPr id="3" name="Title 2"/>
          <p:cNvSpPr>
            <a:spLocks noGrp="1"/>
          </p:cNvSpPr>
          <p:nvPr>
            <p:ph type="title"/>
          </p:nvPr>
        </p:nvSpPr>
        <p:spPr/>
        <p:txBody>
          <a:bodyPr>
            <a:normAutofit fontScale="90000"/>
          </a:bodyPr>
          <a:lstStyle/>
          <a:p>
            <a:r>
              <a:rPr lang="en-US" dirty="0" smtClean="0"/>
              <a:t>Punctuating with transition words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u="sng" dirty="0" smtClean="0"/>
              <a:t>Numerical</a:t>
            </a:r>
          </a:p>
          <a:p>
            <a:r>
              <a:rPr lang="en-US" dirty="0" smtClean="0"/>
              <a:t>First</a:t>
            </a:r>
          </a:p>
          <a:p>
            <a:r>
              <a:rPr lang="en-US" dirty="0" smtClean="0"/>
              <a:t>Second</a:t>
            </a:r>
          </a:p>
          <a:p>
            <a:r>
              <a:rPr lang="en-US" dirty="0" smtClean="0"/>
              <a:t>Third</a:t>
            </a:r>
          </a:p>
          <a:p>
            <a:r>
              <a:rPr lang="en-US" dirty="0" smtClean="0"/>
              <a:t>Fourth</a:t>
            </a:r>
          </a:p>
          <a:p>
            <a:r>
              <a:rPr lang="en-US" dirty="0" smtClean="0"/>
              <a:t>Fifth</a:t>
            </a:r>
          </a:p>
          <a:p>
            <a:r>
              <a:rPr lang="en-US" dirty="0" smtClean="0"/>
              <a:t>Sixth </a:t>
            </a:r>
          </a:p>
          <a:p>
            <a:r>
              <a:rPr lang="en-US" dirty="0" smtClean="0"/>
              <a:t>Seventh</a:t>
            </a:r>
          </a:p>
          <a:p>
            <a:r>
              <a:rPr lang="en-US" dirty="0" smtClean="0"/>
              <a:t>Eighth</a:t>
            </a:r>
          </a:p>
          <a:p>
            <a:r>
              <a:rPr lang="en-US" dirty="0" err="1" smtClean="0"/>
              <a:t>Nineth</a:t>
            </a:r>
            <a:endParaRPr lang="en-US" dirty="0"/>
          </a:p>
        </p:txBody>
      </p:sp>
      <p:sp>
        <p:nvSpPr>
          <p:cNvPr id="3" name="Title 2"/>
          <p:cNvSpPr>
            <a:spLocks noGrp="1"/>
          </p:cNvSpPr>
          <p:nvPr>
            <p:ph type="title"/>
          </p:nvPr>
        </p:nvSpPr>
        <p:spPr/>
        <p:txBody>
          <a:bodyPr>
            <a:normAutofit fontScale="90000"/>
          </a:bodyPr>
          <a:lstStyle/>
          <a:p>
            <a:r>
              <a:rPr lang="en-US" dirty="0" smtClean="0"/>
              <a:t>Transition </a:t>
            </a:r>
            <a:r>
              <a:rPr lang="en-US" smtClean="0"/>
              <a:t>Words for </a:t>
            </a:r>
            <a:r>
              <a:rPr lang="en-US" dirty="0" smtClean="0"/>
              <a:t>Persuasive Essay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u="sng" dirty="0" smtClean="0"/>
              <a:t>Ordinal</a:t>
            </a:r>
          </a:p>
          <a:p>
            <a:r>
              <a:rPr lang="en-US" dirty="0" smtClean="0"/>
              <a:t>Then</a:t>
            </a:r>
          </a:p>
          <a:p>
            <a:r>
              <a:rPr lang="en-US" dirty="0" smtClean="0"/>
              <a:t>Next</a:t>
            </a:r>
          </a:p>
          <a:p>
            <a:r>
              <a:rPr lang="en-US" dirty="0" smtClean="0"/>
              <a:t>Later</a:t>
            </a:r>
          </a:p>
          <a:p>
            <a:r>
              <a:rPr lang="en-US" dirty="0" smtClean="0"/>
              <a:t>Finally</a:t>
            </a:r>
            <a:endParaRPr lang="en-US" dirty="0"/>
          </a:p>
        </p:txBody>
      </p:sp>
      <p:sp>
        <p:nvSpPr>
          <p:cNvPr id="3" name="Title 2"/>
          <p:cNvSpPr>
            <a:spLocks noGrp="1"/>
          </p:cNvSpPr>
          <p:nvPr>
            <p:ph type="title"/>
          </p:nvPr>
        </p:nvSpPr>
        <p:spPr/>
        <p:txBody>
          <a:bodyPr/>
          <a:lstStyle/>
          <a:p>
            <a:r>
              <a:rPr lang="en-US" dirty="0" smtClean="0"/>
              <a:t>Transition Words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conclusion</a:t>
            </a:r>
          </a:p>
          <a:p>
            <a:r>
              <a:rPr lang="en-US" dirty="0" smtClean="0"/>
              <a:t>In summary</a:t>
            </a:r>
          </a:p>
          <a:p>
            <a:r>
              <a:rPr lang="en-US" dirty="0" smtClean="0"/>
              <a:t>To Summarize</a:t>
            </a:r>
          </a:p>
          <a:p>
            <a:r>
              <a:rPr lang="en-US" dirty="0" smtClean="0"/>
              <a:t>Clearly</a:t>
            </a:r>
          </a:p>
          <a:p>
            <a:r>
              <a:rPr lang="en-US" dirty="0" smtClean="0"/>
              <a:t>It is clear </a:t>
            </a:r>
          </a:p>
          <a:p>
            <a:r>
              <a:rPr lang="en-US" dirty="0" smtClean="0"/>
              <a:t>It is evident</a:t>
            </a:r>
          </a:p>
        </p:txBody>
      </p:sp>
      <p:sp>
        <p:nvSpPr>
          <p:cNvPr id="3" name="Title 2"/>
          <p:cNvSpPr>
            <a:spLocks noGrp="1"/>
          </p:cNvSpPr>
          <p:nvPr>
            <p:ph type="title"/>
          </p:nvPr>
        </p:nvSpPr>
        <p:spPr/>
        <p:txBody>
          <a:bodyPr/>
          <a:lstStyle/>
          <a:p>
            <a:r>
              <a:rPr lang="en-US" dirty="0" smtClean="0"/>
              <a:t>Other Transitions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Make a list of other transition words you might be able to use in your notebook.</a:t>
            </a:r>
            <a:endParaRPr lang="en-US" sz="4800" dirty="0"/>
          </a:p>
        </p:txBody>
      </p:sp>
      <p:sp>
        <p:nvSpPr>
          <p:cNvPr id="3" name="Title 2"/>
          <p:cNvSpPr>
            <a:spLocks noGrp="1"/>
          </p:cNvSpPr>
          <p:nvPr>
            <p:ph type="title"/>
          </p:nvPr>
        </p:nvSpPr>
        <p:spPr/>
        <p:txBody>
          <a:bodyPr/>
          <a:lstStyle/>
          <a:p>
            <a:r>
              <a:rPr lang="en-US" dirty="0" smtClean="0"/>
              <a:t>Your Turn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TotalTime>
  <Words>175</Words>
  <Application>Microsoft Office PowerPoint</Application>
  <PresentationFormat>On-screen Show (4:3)</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Transition Words </vt:lpstr>
      <vt:lpstr>Transition Words</vt:lpstr>
      <vt:lpstr>Punctuating with transition words</vt:lpstr>
      <vt:lpstr>Transition Words for Persuasive Essay</vt:lpstr>
      <vt:lpstr>Transition Words</vt:lpstr>
      <vt:lpstr>Other Transitions</vt:lpstr>
      <vt:lpstr>Your Turn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ESL Eng. 1B</dc:title>
  <dc:creator>nytizer</dc:creator>
  <cp:lastModifiedBy>nytizer</cp:lastModifiedBy>
  <cp:revision>6</cp:revision>
  <dcterms:created xsi:type="dcterms:W3CDTF">2011-02-23T16:08:42Z</dcterms:created>
  <dcterms:modified xsi:type="dcterms:W3CDTF">2011-03-15T14:35:35Z</dcterms:modified>
</cp:coreProperties>
</file>